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61" r:id="rId4"/>
    <p:sldId id="262" r:id="rId5"/>
    <p:sldId id="265" r:id="rId6"/>
    <p:sldId id="280" r:id="rId7"/>
    <p:sldId id="264" r:id="rId8"/>
    <p:sldId id="268" r:id="rId9"/>
    <p:sldId id="266" r:id="rId10"/>
    <p:sldId id="273" r:id="rId11"/>
    <p:sldId id="275" r:id="rId12"/>
    <p:sldId id="269" r:id="rId13"/>
    <p:sldId id="286" r:id="rId14"/>
    <p:sldId id="274" r:id="rId15"/>
    <p:sldId id="287" r:id="rId16"/>
    <p:sldId id="279" r:id="rId17"/>
    <p:sldId id="277" r:id="rId18"/>
    <p:sldId id="272" r:id="rId19"/>
    <p:sldId id="267" r:id="rId20"/>
    <p:sldId id="285" r:id="rId21"/>
    <p:sldId id="289" r:id="rId22"/>
    <p:sldId id="276" r:id="rId23"/>
    <p:sldId id="284" r:id="rId24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7D01DDD-F294-4A65-ADD1-0731FA2DAE9E}">
          <p14:sldIdLst/>
        </p14:section>
        <p14:section name="Раздел без заголовка" id="{947206B1-C9C6-4D44-834E-32E6B607A907}">
          <p14:sldIdLst>
            <p14:sldId id="259"/>
            <p14:sldId id="258"/>
            <p14:sldId id="261"/>
            <p14:sldId id="262"/>
            <p14:sldId id="265"/>
            <p14:sldId id="280"/>
            <p14:sldId id="264"/>
            <p14:sldId id="268"/>
            <p14:sldId id="266"/>
            <p14:sldId id="273"/>
            <p14:sldId id="275"/>
            <p14:sldId id="269"/>
            <p14:sldId id="286"/>
            <p14:sldId id="274"/>
            <p14:sldId id="287"/>
            <p14:sldId id="279"/>
            <p14:sldId id="277"/>
            <p14:sldId id="272"/>
            <p14:sldId id="267"/>
            <p14:sldId id="285"/>
            <p14:sldId id="289"/>
            <p14:sldId id="276"/>
            <p14:sldId id="28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016"/>
    <a:srgbClr val="B9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0" autoAdjust="0"/>
    <p:restoredTop sz="94643" autoAdjust="0"/>
  </p:normalViewPr>
  <p:slideViewPr>
    <p:cSldViewPr>
      <p:cViewPr varScale="1">
        <p:scale>
          <a:sx n="98" d="100"/>
          <a:sy n="98" d="100"/>
        </p:scale>
        <p:origin x="-114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2EE0-9C6E-478D-937B-21FD68ED9577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9F0B-597A-4275-B46A-E156D79CEF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190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2EE0-9C6E-478D-937B-21FD68ED9577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9F0B-597A-4275-B46A-E156D79CEF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349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2EE0-9C6E-478D-937B-21FD68ED9577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9F0B-597A-4275-B46A-E156D79CEF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025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2EE0-9C6E-478D-937B-21FD68ED9577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9F0B-597A-4275-B46A-E156D79CEF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72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2EE0-9C6E-478D-937B-21FD68ED9577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9F0B-597A-4275-B46A-E156D79CEF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18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2EE0-9C6E-478D-937B-21FD68ED9577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9F0B-597A-4275-B46A-E156D79CEF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92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2EE0-9C6E-478D-937B-21FD68ED9577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9F0B-597A-4275-B46A-E156D79CEF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225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2EE0-9C6E-478D-937B-21FD68ED9577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9F0B-597A-4275-B46A-E156D79CEF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864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2EE0-9C6E-478D-937B-21FD68ED9577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9F0B-597A-4275-B46A-E156D79CEF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600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2EE0-9C6E-478D-937B-21FD68ED9577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9F0B-597A-4275-B46A-E156D79CEF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636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2EE0-9C6E-478D-937B-21FD68ED9577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E9F0B-597A-4275-B46A-E156D79CEF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866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42EE0-9C6E-478D-937B-21FD68ED9577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E9F0B-597A-4275-B46A-E156D79CEF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16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5786" y="214290"/>
            <a:ext cx="7715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Государственное бюджетное  общеобразовательное  учреждение Самарской области                                                     средняя общеобразовательная школа № 29 города Сызрани городского округа Сызрань </a:t>
            </a:r>
          </a:p>
          <a:p>
            <a:pPr algn="ctr"/>
            <a:r>
              <a:rPr lang="ru-RU" sz="1200" dirty="0" smtClean="0"/>
              <a:t>Самарской области структурное подразделение, реализующее общеобразовательные программы  дошкольного образования «Детский сад № 30»,  расположенное по адресу: </a:t>
            </a:r>
          </a:p>
          <a:p>
            <a:pPr algn="ctr"/>
            <a:r>
              <a:rPr lang="ru-RU" sz="1200" dirty="0" smtClean="0"/>
              <a:t>446010, Самарская область,  г. Сызрань, ул. 2-я Железнодорожная, д.26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00166" y="1643050"/>
            <a:ext cx="641897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Патриотическое воспитание дошкольников через знакомство с родным городом</a:t>
            </a:r>
            <a:endParaRPr lang="ru-RU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4876" y="5357826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</a:rPr>
              <a:t>Выполнила: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Евдокимова Е.В.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СП «Детский сад № 30»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ГБОУ СОШ №29г.Сызрани</a:t>
            </a:r>
          </a:p>
          <a:p>
            <a:endParaRPr lang="ru-RU" dirty="0"/>
          </a:p>
        </p:txBody>
      </p:sp>
      <p:pic>
        <p:nvPicPr>
          <p:cNvPr id="10" name="Рисунок 9" descr="стелла на вьезде в город-2.jpg"/>
          <p:cNvPicPr>
            <a:picLocks noChangeAspect="1"/>
          </p:cNvPicPr>
          <p:nvPr/>
        </p:nvPicPr>
        <p:blipFill>
          <a:blip r:embed="rId3"/>
          <a:srcRect l="20000" t="10000" r="20000" b="17500"/>
          <a:stretch>
            <a:fillRect/>
          </a:stretch>
        </p:blipFill>
        <p:spPr>
          <a:xfrm>
            <a:off x="323528" y="3212976"/>
            <a:ext cx="2172701" cy="350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754">
            <a:off x="428596" y="714356"/>
            <a:ext cx="1576212" cy="20717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045727">
            <a:off x="667038" y="6043676"/>
            <a:ext cx="1543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Б. Корниенко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1055204">
            <a:off x="2657535" y="5816957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Ю.П. </a:t>
            </a:r>
            <a:r>
              <a:rPr lang="ru-RU" sz="1400" b="1" dirty="0" err="1"/>
              <a:t>Андрухович</a:t>
            </a:r>
            <a:r>
              <a:rPr lang="ru-RU" sz="1400" b="1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 rot="21160708">
            <a:off x="588292" y="2965092"/>
            <a:ext cx="1576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Н.И.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Подлесова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4037">
            <a:off x="4393780" y="1507647"/>
            <a:ext cx="4296888" cy="32226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9441">
            <a:off x="493793" y="3551820"/>
            <a:ext cx="1517915" cy="2276872"/>
          </a:xfrm>
          <a:prstGeom prst="rect">
            <a:avLst/>
          </a:prstGeom>
        </p:spPr>
      </p:pic>
      <p:pic>
        <p:nvPicPr>
          <p:cNvPr id="1026" name="Picture 2" descr="D:\мама\работа\патриотическое воспитание семинар\максим сабуро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6573">
            <a:off x="2442646" y="694105"/>
            <a:ext cx="1508846" cy="221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1173476">
            <a:off x="2643174" y="3030586"/>
            <a:ext cx="1486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М.З. Сабуров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D:\мама\работа\патриотическое воспитание семинар\Юрий Андрухович-актер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2689">
            <a:off x="2470855" y="3734994"/>
            <a:ext cx="1533996" cy="191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63588" y="142345"/>
            <a:ext cx="741682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Знакомство с известными людьми нашего города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6211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t="15996" r="22497" b="9311"/>
          <a:stretch/>
        </p:blipFill>
        <p:spPr>
          <a:xfrm rot="577905">
            <a:off x="4793723" y="907102"/>
            <a:ext cx="3903551" cy="29792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4573" y="3969817"/>
            <a:ext cx="4201468" cy="26810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0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85993">
            <a:off x="393099" y="840039"/>
            <a:ext cx="3944535" cy="27402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743291" y="108143"/>
            <a:ext cx="50227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Знакомство с трудом взрослых</a:t>
            </a:r>
          </a:p>
        </p:txBody>
      </p:sp>
    </p:spTree>
    <p:extLst>
      <p:ext uri="{BB962C8B-B14F-4D97-AF65-F5344CB8AC3E}">
        <p14:creationId xmlns:p14="http://schemas.microsoft.com/office/powerpoint/2010/main" val="79192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17"/>
          <a:stretch/>
        </p:blipFill>
        <p:spPr>
          <a:xfrm>
            <a:off x="214281" y="1214422"/>
            <a:ext cx="4150073" cy="3078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047.JPG"/>
          <p:cNvPicPr>
            <a:picLocks noChangeAspect="1"/>
          </p:cNvPicPr>
          <p:nvPr/>
        </p:nvPicPr>
        <p:blipFill rotWithShape="1">
          <a:blip r:embed="rId4" cstate="print"/>
          <a:srcRect l="18061"/>
          <a:stretch/>
        </p:blipFill>
        <p:spPr>
          <a:xfrm>
            <a:off x="4572000" y="3284984"/>
            <a:ext cx="4370899" cy="3252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389543" y="188640"/>
            <a:ext cx="43649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Экскурсии в библиотеку</a:t>
            </a:r>
          </a:p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филиал №4 им. Н.К. Крупской </a:t>
            </a:r>
          </a:p>
        </p:txBody>
      </p:sp>
    </p:spTree>
    <p:extLst>
      <p:ext uri="{BB962C8B-B14F-4D97-AF65-F5344CB8AC3E}">
        <p14:creationId xmlns:p14="http://schemas.microsoft.com/office/powerpoint/2010/main" val="17886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40992" y="188640"/>
            <a:ext cx="64620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Экскурсии в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близлежащий двор ул.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Шигонская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0" t="2070" b="9783"/>
          <a:stretch/>
        </p:blipFill>
        <p:spPr>
          <a:xfrm>
            <a:off x="179512" y="710463"/>
            <a:ext cx="4505436" cy="38616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121" y="3573016"/>
            <a:ext cx="4187957" cy="31409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2112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642918"/>
            <a:ext cx="5334037" cy="38576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 descr="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357562"/>
            <a:ext cx="4095747" cy="307181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925895" y="891352"/>
            <a:ext cx="1747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lantUp">
              <a:avLst/>
            </a:prstTxWarp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гры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5720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1" y="691297"/>
            <a:ext cx="39604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scadeUp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«Дорожное движение»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29687"/>
            <a:ext cx="4211960" cy="38117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5" r="40270"/>
          <a:stretch/>
        </p:blipFill>
        <p:spPr>
          <a:xfrm>
            <a:off x="251521" y="2274892"/>
            <a:ext cx="4188941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133"/>
            <a:ext cx="9286844" cy="6965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8455" y="98949"/>
            <a:ext cx="7653698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Родителям принадлежит особая роль в ознакомлении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достопримечательностями города, приобщении детей к жизни города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043">
            <a:off x="5156428" y="1142071"/>
            <a:ext cx="3790280" cy="2514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2096">
            <a:off x="432540" y="1262862"/>
            <a:ext cx="4339500" cy="2257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215" y="3573016"/>
            <a:ext cx="4355974" cy="2903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6767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62" y="1052736"/>
            <a:ext cx="4701709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75556" y="188640"/>
            <a:ext cx="79928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Семейный проект «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Сызранский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Кремль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068960"/>
            <a:ext cx="4452913" cy="3341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3386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7501" r="5125" b="17500"/>
          <a:stretch/>
        </p:blipFill>
        <p:spPr>
          <a:xfrm>
            <a:off x="3851920" y="3929066"/>
            <a:ext cx="5074045" cy="27317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0" t="11388" r="13000"/>
          <a:stretch/>
        </p:blipFill>
        <p:spPr>
          <a:xfrm>
            <a:off x="214282" y="869965"/>
            <a:ext cx="4645750" cy="32147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537157" y="188640"/>
            <a:ext cx="420986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«Музейная педагогика» 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6513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"/>
            <a:ext cx="9144000" cy="685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" y="95417"/>
            <a:ext cx="4252756" cy="31895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40" y="100001"/>
            <a:ext cx="4246644" cy="31849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913" y="3428961"/>
            <a:ext cx="4308897" cy="32336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102" y="4869160"/>
            <a:ext cx="4252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Дети изготавливали совместно с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родителями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постройки старинных домов,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Сызранской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крепости для пополнения развивающей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предметно-пространственной  среды в детском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саду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10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2" name="Picture 8" descr="C:\Users\Пэкашка\YandexDisk\Загрузки\besplatnye-fony-dlya-presentacii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14876" y="571480"/>
            <a:ext cx="41055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Сызрань – не столица! но любим мы тебя.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 знакомых лица – радуют всегда.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 большой планете городов не счесть,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Ты в Поволжье – самый  лучший здесь!</a:t>
            </a:r>
          </a:p>
          <a:p>
            <a:pPr algn="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С. Шатунов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2" y="1842969"/>
            <a:ext cx="5608682" cy="47109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694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332656"/>
            <a:ext cx="74168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Тема Великой Отечественной войны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t="6842" r="4649" b="3333"/>
          <a:stretch/>
        </p:blipFill>
        <p:spPr>
          <a:xfrm>
            <a:off x="450558" y="1412776"/>
            <a:ext cx="3037475" cy="50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508104" y="2276872"/>
            <a:ext cx="102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Медали </a:t>
            </a:r>
            <a:endParaRPr lang="ru-RU" dirty="0"/>
          </a:p>
        </p:txBody>
      </p:sp>
      <p:pic>
        <p:nvPicPr>
          <p:cNvPr id="5124" name="Picture 4" descr="H:\СЕМИНАР патриотич.воспитание\открытка 9 мая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5282"/>
          <a:stretch/>
        </p:blipFill>
        <p:spPr bwMode="auto">
          <a:xfrm>
            <a:off x="4067945" y="3645023"/>
            <a:ext cx="3974174" cy="2757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2761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09626"/>
            <a:ext cx="820891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Предметно-пространственная развивающая среда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6521">
            <a:off x="414935" y="1190260"/>
            <a:ext cx="3737172" cy="2696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8685">
            <a:off x="5041857" y="1105353"/>
            <a:ext cx="3712237" cy="26851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039" y="3508362"/>
            <a:ext cx="3109913" cy="310991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4170">
            <a:off x="254482" y="4414433"/>
            <a:ext cx="25922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6808">
            <a:off x="6372200" y="4266434"/>
            <a:ext cx="21161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88" y="6364287"/>
            <a:ext cx="14208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15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292006"/>
            <a:ext cx="4166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Список используемой литературы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5984" y="5429264"/>
            <a:ext cx="5000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Фото материалы предоставлены с согласия родителей (законных представителей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1305342"/>
            <a:ext cx="771530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1.Алешина Н.В. Знакомство дошкольников с родным городом и страной (патриотическое воспитание). Конспекты занятий −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М.Перспектива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2011. −143 с.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2.Леонова Н.Н. Нравственно-патриотическое воспитание старших дошкольников. Целевой творческий практико-ориентированный проект. ФГОС ДО. −Волгоград: Учитель, 2015−187 с.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3.Шаламова Е.И. Методическая работа с кадрами по патриотическому воспитанию в ДОУ. − М.: Скрипторий, 2011. −201 с.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863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292006"/>
            <a:ext cx="2589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Спасибо за внимание</a:t>
            </a:r>
            <a:endParaRPr lang="ru-RU" sz="2000" b="1" dirty="0"/>
          </a:p>
        </p:txBody>
      </p:sp>
      <p:pic>
        <p:nvPicPr>
          <p:cNvPr id="40962" name="Picture 2" descr="http://siliconvalleyventurefunds.com/photo/56b0430258e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863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2" name="Picture 8" descr="C:\Users\Пэкашка\YandexDisk\Загрузки\besplatnye-fony-dlya-presentacii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764704"/>
            <a:ext cx="77768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патриотического воспитания 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сформировать у детей интерес к познанию истории и культуры наших предков.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 патриотического воспитания 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Познакомить с элементами материальной культуры, включающей в себя знакомство с жилищем, предметами быта, орудиями труда, одеждой.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Прививать интерес к культуре русского народа через знакомство с обычаями, обрядами, праздниками, традициями, народным творчеством, искусством.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Способствовать общему развитию ребенка, прививая ему любовь к Родине (русской культуре, русскому языку, природе).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Развивать творческие и познавательные способности детей с учетом их возрастных особенностей.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42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экашка\YandexDisk\Загрузки\besplatnye-fony-dlya-presentacii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42888"/>
            <a:ext cx="9753600" cy="73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6046" y="2987659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Краеведческий  музей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64220" y="5810634"/>
            <a:ext cx="1764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Выставочный  зал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7" t="23301"/>
          <a:stretch/>
        </p:blipFill>
        <p:spPr>
          <a:xfrm>
            <a:off x="0" y="3357562"/>
            <a:ext cx="4423445" cy="30689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4599597" y="188640"/>
            <a:ext cx="4657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Начиная работу по воспитанию у детей любви к родному городу, педагог должен сам хорошо знать свой город, его историю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культуру.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453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Изучение методической и краеведческой литературы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://www.tcx-samara.ru/wp-content/gallery/sizran_2010/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0"/>
            <a:ext cx="4286280" cy="28546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484" name="Picture 4" descr="http://syzran-small.ru/images/news/20140518-musei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2501" y="2143116"/>
            <a:ext cx="4476728" cy="335754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1799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экашка\YandexDisk\Загрузки\besplatnye-fony-dlya-presentacii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357166"/>
            <a:ext cx="3960440" cy="2997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6" t="14367" r="17889"/>
          <a:stretch/>
        </p:blipFill>
        <p:spPr>
          <a:xfrm>
            <a:off x="5500694" y="642918"/>
            <a:ext cx="3133818" cy="44162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8" name="Picture 2" descr="https://image.jimcdn.com/app/cms/image/transf/dimension=250x10000:format=jpg/path/see823752789f44d1/image/id712539417a715d4/version/1411107788/ima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3857628"/>
            <a:ext cx="4000528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46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24" y="1278"/>
            <a:ext cx="9171924" cy="68864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</p:pic>
      <p:sp>
        <p:nvSpPr>
          <p:cNvPr id="14" name="Прямоугольник 13"/>
          <p:cNvSpPr/>
          <p:nvPr/>
        </p:nvSpPr>
        <p:spPr>
          <a:xfrm>
            <a:off x="6372199" y="3701467"/>
            <a:ext cx="2571198" cy="6429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Детские проекты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47664" y="4795472"/>
            <a:ext cx="2714644" cy="71437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конкурсах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00716" y="407612"/>
            <a:ext cx="2714644" cy="7143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Образовательная деятельность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1819" y="1508982"/>
            <a:ext cx="2592288" cy="7143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Патриотические праздники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2199" y="1544438"/>
            <a:ext cx="2571198" cy="66580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Досуги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1819" y="3602049"/>
            <a:ext cx="2571768" cy="6429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Экскурсии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99139" y="4795472"/>
            <a:ext cx="2714644" cy="7143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Спортивные праздники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2764107" y="2223362"/>
            <a:ext cx="3960440" cy="1357081"/>
          </a:xfrm>
          <a:prstGeom prst="ellipse">
            <a:avLst/>
          </a:prstGeom>
          <a:solidFill>
            <a:srgbClr val="F0E0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Формы работы с детьми</a:t>
            </a:r>
          </a:p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патриотическому воспитанию</a:t>
            </a:r>
          </a:p>
        </p:txBody>
      </p:sp>
      <p:cxnSp>
        <p:nvCxnSpPr>
          <p:cNvPr id="51" name="Прямая со стрелкой 50"/>
          <p:cNvCxnSpPr>
            <a:stCxn id="48" idx="1"/>
          </p:cNvCxnSpPr>
          <p:nvPr/>
        </p:nvCxnSpPr>
        <p:spPr>
          <a:xfrm flipH="1" flipV="1">
            <a:off x="2764107" y="1700808"/>
            <a:ext cx="579993" cy="721294"/>
          </a:xfrm>
          <a:prstGeom prst="straightConnector1">
            <a:avLst/>
          </a:prstGeom>
          <a:ln w="76200">
            <a:solidFill>
              <a:srgbClr val="F0E01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V="1">
            <a:off x="5776683" y="1700808"/>
            <a:ext cx="576063" cy="678924"/>
          </a:xfrm>
          <a:prstGeom prst="straightConnector1">
            <a:avLst/>
          </a:prstGeom>
          <a:ln w="76200">
            <a:solidFill>
              <a:srgbClr val="F0E01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V="1">
            <a:off x="4558038" y="1121992"/>
            <a:ext cx="0" cy="1101370"/>
          </a:xfrm>
          <a:prstGeom prst="straightConnector1">
            <a:avLst/>
          </a:prstGeom>
          <a:ln w="76200">
            <a:solidFill>
              <a:srgbClr val="F0E01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H="1">
            <a:off x="1547666" y="3140968"/>
            <a:ext cx="1357320" cy="439475"/>
          </a:xfrm>
          <a:prstGeom prst="straightConnector1">
            <a:avLst/>
          </a:prstGeom>
          <a:ln w="76200">
            <a:solidFill>
              <a:srgbClr val="F0E01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H="1">
            <a:off x="3200716" y="3509588"/>
            <a:ext cx="795220" cy="1285884"/>
          </a:xfrm>
          <a:prstGeom prst="straightConnector1">
            <a:avLst/>
          </a:prstGeom>
          <a:ln w="76200">
            <a:solidFill>
              <a:srgbClr val="F0E01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5148064" y="3580443"/>
            <a:ext cx="767296" cy="1215029"/>
          </a:xfrm>
          <a:prstGeom prst="straightConnector1">
            <a:avLst/>
          </a:prstGeom>
          <a:ln w="76200">
            <a:solidFill>
              <a:srgbClr val="F0E01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3" name="Прямая со стрелкой 3072"/>
          <p:cNvCxnSpPr/>
          <p:nvPr/>
        </p:nvCxnSpPr>
        <p:spPr>
          <a:xfrm>
            <a:off x="6500182" y="3234997"/>
            <a:ext cx="1141582" cy="416483"/>
          </a:xfrm>
          <a:prstGeom prst="straightConnector1">
            <a:avLst/>
          </a:prstGeom>
          <a:ln w="76200">
            <a:solidFill>
              <a:srgbClr val="F0E01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63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53217" y="3244334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    </a:t>
            </a:r>
          </a:p>
        </p:txBody>
      </p:sp>
      <p:pic>
        <p:nvPicPr>
          <p:cNvPr id="6146" name="Picture 2" descr="C:\Users\Пэкашка\YandexDisk\Загрузки\besplatnye-fony-dlya-presentacii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83"/>
          <a:stretch/>
        </p:blipFill>
        <p:spPr>
          <a:xfrm>
            <a:off x="350846" y="214358"/>
            <a:ext cx="3813757" cy="3368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000" y="1485299"/>
            <a:ext cx="3888432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/>
          <a:stretch/>
        </p:blipFill>
        <p:spPr bwMode="auto">
          <a:xfrm>
            <a:off x="334013" y="3727076"/>
            <a:ext cx="3805939" cy="29768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36470" y="274995"/>
            <a:ext cx="367628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к Дню Победы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60496" y="5648691"/>
            <a:ext cx="409310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Экскурсия  к  Стелле  Победы</a:t>
            </a:r>
          </a:p>
        </p:txBody>
      </p:sp>
    </p:spTree>
    <p:extLst>
      <p:ext uri="{BB962C8B-B14F-4D97-AF65-F5344CB8AC3E}">
        <p14:creationId xmlns:p14="http://schemas.microsoft.com/office/powerpoint/2010/main" val="283072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836712"/>
            <a:ext cx="4776736" cy="3206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3645024"/>
            <a:ext cx="4025704" cy="28404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267744" y="116632"/>
            <a:ext cx="44114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Спортивные праздники</a:t>
            </a:r>
          </a:p>
        </p:txBody>
      </p:sp>
    </p:spTree>
    <p:extLst>
      <p:ext uri="{BB962C8B-B14F-4D97-AF65-F5344CB8AC3E}">
        <p14:creationId xmlns:p14="http://schemas.microsoft.com/office/powerpoint/2010/main" val="12036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Пэкашка\YandexDisk\Загрузки\besplatnye-fony-dlya-presentacii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" t="10745" r="14854" b="7998"/>
          <a:stretch/>
        </p:blipFill>
        <p:spPr>
          <a:xfrm>
            <a:off x="2643174" y="3714752"/>
            <a:ext cx="3672408" cy="28530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067944" y="64533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4" name="Рисунок 13" descr="0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59559">
            <a:off x="4579794" y="961765"/>
            <a:ext cx="3929346" cy="29470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 descr="0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14718">
            <a:off x="299149" y="1072511"/>
            <a:ext cx="3881865" cy="2911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019603" y="116632"/>
            <a:ext cx="51047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Образовательная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422157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467</Words>
  <Application>Microsoft Office PowerPoint</Application>
  <PresentationFormat>Экран (4:3)</PresentationFormat>
  <Paragraphs>66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Пэкашка</dc:creator>
  <cp:lastModifiedBy>Пэкашка</cp:lastModifiedBy>
  <cp:revision>73</cp:revision>
  <dcterms:created xsi:type="dcterms:W3CDTF">2017-05-13T16:43:07Z</dcterms:created>
  <dcterms:modified xsi:type="dcterms:W3CDTF">2018-02-03T14:15:50Z</dcterms:modified>
</cp:coreProperties>
</file>